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Letter to the Editor 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56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to the Editor</a:t>
            </a:r>
            <a:r>
              <a:rPr lang="en-US" dirty="0" smtClean="0"/>
              <a:t>. </a:t>
            </a:r>
            <a:r>
              <a:rPr lang="en-US" smtClean="0"/>
              <a:t>Due Friday.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your opinion of Christopher </a:t>
            </a:r>
            <a:r>
              <a:rPr lang="en-US" dirty="0" err="1" smtClean="0"/>
              <a:t>McCandless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 chapter 8 of the novel there are many different opinions given by the readers of </a:t>
            </a:r>
            <a:r>
              <a:rPr lang="en-US" i="1" dirty="0" smtClean="0"/>
              <a:t>Outside </a:t>
            </a:r>
            <a:r>
              <a:rPr lang="en-US" dirty="0" smtClean="0"/>
              <a:t>magazine. These were collected from the numerous letters to the editor after the article was published.</a:t>
            </a:r>
          </a:p>
          <a:p>
            <a:r>
              <a:rPr lang="en-US" dirty="0" smtClean="0"/>
              <a:t>Now it’s your turn! Although it has been nearly 25 years since Christopher/Alex made his pilgrimage to bus 142 people are still talking about it. Not just us, I promise. </a:t>
            </a:r>
          </a:p>
          <a:p>
            <a:r>
              <a:rPr lang="en-US" dirty="0" smtClean="0"/>
              <a:t>Write a one page letter to the editor of </a:t>
            </a:r>
            <a:r>
              <a:rPr lang="en-US" i="1" dirty="0" smtClean="0"/>
              <a:t>Outside </a:t>
            </a:r>
            <a:r>
              <a:rPr lang="en-US" dirty="0" smtClean="0"/>
              <a:t>magazine expressing your opinion of Christopher and his decision to embark on this journey.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3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Letter format</a:t>
            </a:r>
          </a:p>
          <a:p>
            <a:r>
              <a:rPr lang="en-US" dirty="0" smtClean="0"/>
              <a:t>One </a:t>
            </a:r>
            <a:r>
              <a:rPr lang="en-US" dirty="0" smtClean="0"/>
              <a:t>page or longer</a:t>
            </a:r>
            <a:endParaRPr lang="en-US" dirty="0" smtClean="0"/>
          </a:p>
          <a:p>
            <a:r>
              <a:rPr lang="en-US" dirty="0" smtClean="0"/>
              <a:t>Double spaced</a:t>
            </a:r>
          </a:p>
          <a:p>
            <a:r>
              <a:rPr lang="en-US" dirty="0" smtClean="0"/>
              <a:t>Include quotes from the text to back up your opinion.</a:t>
            </a:r>
          </a:p>
          <a:p>
            <a:r>
              <a:rPr lang="en-US" dirty="0" smtClean="0"/>
              <a:t>Cite your </a:t>
            </a:r>
            <a:r>
              <a:rPr lang="en-US" dirty="0" smtClean="0"/>
              <a:t>evidence</a:t>
            </a:r>
          </a:p>
          <a:p>
            <a:r>
              <a:rPr lang="en-US" dirty="0" smtClean="0"/>
              <a:t>You will be graded on your use of voice and tone. Use some of the stylistic/rhetorical devices outlined in the packet from yesterday.</a:t>
            </a:r>
            <a:endParaRPr lang="en-US" dirty="0" smtClean="0"/>
          </a:p>
          <a:p>
            <a:r>
              <a:rPr lang="en-US" dirty="0" smtClean="0"/>
              <a:t>Have fun with it. I encourage you to write from a new perspective. Perhaps you are a country bumpkin from west Texas, or a CEO of a major corporation. This is a great opportunity to practice writing with a voice other than your own.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91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1555</TotalTime>
  <Words>216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Advantage</vt:lpstr>
      <vt:lpstr>Letter to the Editor Assignment</vt:lpstr>
      <vt:lpstr>Letter to the Editor. Due Friday. </vt:lpstr>
      <vt:lpstr>Requirements</vt:lpstr>
    </vt:vector>
  </TitlesOfParts>
  <Company>DCSDK12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to the Editor Assignment</dc:title>
  <dc:creator>Douglas County Schools</dc:creator>
  <cp:lastModifiedBy>Douglas County Schools</cp:lastModifiedBy>
  <cp:revision>4</cp:revision>
  <dcterms:created xsi:type="dcterms:W3CDTF">2016-08-24T15:53:19Z</dcterms:created>
  <dcterms:modified xsi:type="dcterms:W3CDTF">2017-01-18T17:37:22Z</dcterms:modified>
</cp:coreProperties>
</file>